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6858000" cy="9906000" type="A4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pos="686" userDrawn="1">
          <p15:clr>
            <a:srgbClr val="A4A3A4"/>
          </p15:clr>
        </p15:guide>
        <p15:guide id="4" pos="3634" userDrawn="1">
          <p15:clr>
            <a:srgbClr val="A4A3A4"/>
          </p15:clr>
        </p15:guide>
        <p15:guide id="5" orient="horz" pos="31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97B0"/>
    <a:srgbClr val="F2F2F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9" autoAdjust="0"/>
    <p:restoredTop sz="94280" autoAdjust="0"/>
  </p:normalViewPr>
  <p:slideViewPr>
    <p:cSldViewPr snapToGrid="0" showGuides="1">
      <p:cViewPr varScale="1">
        <p:scale>
          <a:sx n="66" d="100"/>
          <a:sy n="66" d="100"/>
        </p:scale>
        <p:origin x="557" y="58"/>
      </p:cViewPr>
      <p:guideLst>
        <p:guide pos="2160"/>
        <p:guide pos="686"/>
        <p:guide pos="3634"/>
        <p:guide orient="horz" pos="3143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BD856-8B6F-499C-B68B-8B74FCE7C4E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46550" y="841375"/>
            <a:ext cx="1574800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3050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FA1FB-DD84-4EA9-83B3-4B7921A548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925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87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232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0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28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96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751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47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94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42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13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51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38D63-5C0E-4F46-A4E0-EF7AE9F7D687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6340C-9D4F-40B2-9191-CA25279178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2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436091-079E-6B73-9CBD-895CA26B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2" y="31045"/>
            <a:ext cx="6775013" cy="418743"/>
          </a:xfrm>
        </p:spPr>
        <p:txBody>
          <a:bodyPr>
            <a:no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一般社団法人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日中投資促進機構　宛　　　　　　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gyomu2@jcipo.org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C81898-1D51-F871-2202-CB4A8912A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159" y="782600"/>
            <a:ext cx="5915025" cy="418744"/>
          </a:xfrm>
        </p:spPr>
        <p:txBody>
          <a:bodyPr/>
          <a:lstStyle/>
          <a:p>
            <a:pPr marL="0" indent="0" algn="ctr">
              <a:buNone/>
            </a:pPr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参加申込　連絡用紙（無料）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5201B7C9-9D0E-A585-E7F4-D17311ED0788}"/>
              </a:ext>
            </a:extLst>
          </p:cNvPr>
          <p:cNvSpPr txBox="1">
            <a:spLocks/>
          </p:cNvSpPr>
          <p:nvPr/>
        </p:nvSpPr>
        <p:spPr>
          <a:xfrm>
            <a:off x="274319" y="1509515"/>
            <a:ext cx="6217921" cy="6862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ご参加の場合は、各会合の「ご出席」「ご欠席」のいずれかに○をお付けいただき、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メールにて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日（金）までにご返送くださいますようお願い申し上げます。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全て「ご欠席」の場合は返送不要です。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DD0D6A4-902E-0D4C-F66E-4FD2C168D37B}"/>
              </a:ext>
            </a:extLst>
          </p:cNvPr>
          <p:cNvSpPr txBox="1">
            <a:spLocks/>
          </p:cNvSpPr>
          <p:nvPr/>
        </p:nvSpPr>
        <p:spPr>
          <a:xfrm>
            <a:off x="175565" y="2144019"/>
            <a:ext cx="6776815" cy="384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貴社名　　　　　　　　　　　　　　　　　　　　　　　　　　　　　　　　　　　　　　　　　　　　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8">
            <a:extLst>
              <a:ext uri="{FF2B5EF4-FFF2-40B4-BE49-F238E27FC236}">
                <a16:creationId xmlns:a16="http://schemas.microsoft.com/office/drawing/2014/main" id="{D1F3C1B0-2F6E-7B10-6DF4-EA4767244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128134"/>
              </p:ext>
            </p:extLst>
          </p:nvPr>
        </p:nvGraphicFramePr>
        <p:xfrm>
          <a:off x="92998" y="2724908"/>
          <a:ext cx="6652270" cy="34338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002">
                  <a:extLst>
                    <a:ext uri="{9D8B030D-6E8A-4147-A177-3AD203B41FA5}">
                      <a16:colId xmlns:a16="http://schemas.microsoft.com/office/drawing/2014/main" val="2401740992"/>
                    </a:ext>
                  </a:extLst>
                </a:gridCol>
                <a:gridCol w="2160270">
                  <a:extLst>
                    <a:ext uri="{9D8B030D-6E8A-4147-A177-3AD203B41FA5}">
                      <a16:colId xmlns:a16="http://schemas.microsoft.com/office/drawing/2014/main" val="1143456210"/>
                    </a:ext>
                  </a:extLst>
                </a:gridCol>
                <a:gridCol w="2298998">
                  <a:extLst>
                    <a:ext uri="{9D8B030D-6E8A-4147-A177-3AD203B41FA5}">
                      <a16:colId xmlns:a16="http://schemas.microsoft.com/office/drawing/2014/main" val="1600806913"/>
                    </a:ext>
                  </a:extLst>
                </a:gridCol>
              </a:tblGrid>
              <a:tr h="867497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部署・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お役職名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お名前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10:00-12:00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182211"/>
                  </a:ext>
                </a:extLst>
              </a:tr>
              <a:tr h="867497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ご出席　・　ご欠席　</a:t>
                      </a:r>
                    </a:p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431167"/>
                  </a:ext>
                </a:extLst>
              </a:tr>
              <a:tr h="867497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ご出席　・　ご欠席</a:t>
                      </a:r>
                    </a:p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665105"/>
                  </a:ext>
                </a:extLst>
              </a:tr>
              <a:tr h="83135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ご出席　・　ご欠席</a:t>
                      </a:r>
                    </a:p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705198"/>
                  </a:ext>
                </a:extLst>
              </a:tr>
            </a:tbl>
          </a:graphicData>
        </a:graphic>
      </p:graphicFrame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5D9FDF2B-1C96-8D5A-FC27-3FEA27D24BE2}"/>
              </a:ext>
            </a:extLst>
          </p:cNvPr>
          <p:cNvSpPr txBox="1">
            <a:spLocks/>
          </p:cNvSpPr>
          <p:nvPr/>
        </p:nvSpPr>
        <p:spPr>
          <a:xfrm>
            <a:off x="92998" y="6355081"/>
            <a:ext cx="6776815" cy="257199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ご連絡先（実務担当）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お役職名：</a:t>
            </a:r>
            <a:endParaRPr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b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お名   前：</a:t>
            </a:r>
            <a:endParaRPr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b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E-mail 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b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    </a:t>
            </a:r>
            <a:r>
              <a:rPr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368118C-5BD9-44F5-1B3D-40A8EF561650}"/>
              </a:ext>
            </a:extLst>
          </p:cNvPr>
          <p:cNvSpPr/>
          <p:nvPr/>
        </p:nvSpPr>
        <p:spPr>
          <a:xfrm>
            <a:off x="84125" y="6355080"/>
            <a:ext cx="6634341" cy="26309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ローチャート: 代替処理 12">
            <a:extLst>
              <a:ext uri="{FF2B5EF4-FFF2-40B4-BE49-F238E27FC236}">
                <a16:creationId xmlns:a16="http://schemas.microsoft.com/office/drawing/2014/main" id="{D752E3D6-1586-6162-5111-149D1926093A}"/>
              </a:ext>
            </a:extLst>
          </p:cNvPr>
          <p:cNvSpPr/>
          <p:nvPr/>
        </p:nvSpPr>
        <p:spPr>
          <a:xfrm>
            <a:off x="92999" y="9123399"/>
            <a:ext cx="6703736" cy="555441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ご記入いただきました個人情報は、弊機構において責任を持って厳重に管理し、本交流会にご参加の方々の把握・確認の目的のみに利用するものといたします。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5DC5D25-1EE3-2717-3241-15901D61BCB2}"/>
              </a:ext>
            </a:extLst>
          </p:cNvPr>
          <p:cNvCxnSpPr/>
          <p:nvPr/>
        </p:nvCxnSpPr>
        <p:spPr>
          <a:xfrm>
            <a:off x="2193902" y="7296679"/>
            <a:ext cx="2921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8638AF91-EF70-37CF-F9D0-9782AD72D5F4}"/>
              </a:ext>
            </a:extLst>
          </p:cNvPr>
          <p:cNvCxnSpPr/>
          <p:nvPr/>
        </p:nvCxnSpPr>
        <p:spPr>
          <a:xfrm>
            <a:off x="2193902" y="7748883"/>
            <a:ext cx="2921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0303C93-C5C3-E382-BEC1-5EF237370098}"/>
              </a:ext>
            </a:extLst>
          </p:cNvPr>
          <p:cNvCxnSpPr/>
          <p:nvPr/>
        </p:nvCxnSpPr>
        <p:spPr>
          <a:xfrm>
            <a:off x="2193902" y="8202925"/>
            <a:ext cx="2921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5D5BF72-73AB-6344-BECD-72EA3D73CABD}"/>
              </a:ext>
            </a:extLst>
          </p:cNvPr>
          <p:cNvCxnSpPr>
            <a:cxnSpLocks/>
          </p:cNvCxnSpPr>
          <p:nvPr/>
        </p:nvCxnSpPr>
        <p:spPr>
          <a:xfrm>
            <a:off x="1172331" y="2507269"/>
            <a:ext cx="48462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F1CBD96D-0819-2400-A6FB-CD3B4DE19A2D}"/>
              </a:ext>
            </a:extLst>
          </p:cNvPr>
          <p:cNvCxnSpPr/>
          <p:nvPr/>
        </p:nvCxnSpPr>
        <p:spPr>
          <a:xfrm>
            <a:off x="2193902" y="8629645"/>
            <a:ext cx="2921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48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2832</TotalTime>
  <Words>158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Theme</vt:lpstr>
      <vt:lpstr>一般社団法人日中投資促進機構　宛　　　　　　　E-mail：gyomu2@jcipo.org　　　　　　　　　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meeting@jcipo.org</dc:creator>
  <cp:lastModifiedBy>na liu</cp:lastModifiedBy>
  <cp:revision>200</cp:revision>
  <cp:lastPrinted>2025-02-12T05:41:12Z</cp:lastPrinted>
  <dcterms:created xsi:type="dcterms:W3CDTF">2020-12-03T07:58:56Z</dcterms:created>
  <dcterms:modified xsi:type="dcterms:W3CDTF">2026-01-20T23:59:22Z</dcterms:modified>
</cp:coreProperties>
</file>